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0" r:id="rId203"/>
    <p:sldId id="461" r:id="rId204"/>
    <p:sldId id="462" r:id="rId205"/>
    <p:sldId id="463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71" r:id="rId214"/>
    <p:sldId id="472" r:id="rId215"/>
    <p:sldId id="473" r:id="rId216"/>
    <p:sldId id="474" r:id="rId217"/>
    <p:sldId id="475" r:id="rId218"/>
    <p:sldId id="476" r:id="rId219"/>
    <p:sldId id="477" r:id="rId220"/>
    <p:sldId id="478" r:id="rId221"/>
    <p:sldId id="479" r:id="rId222"/>
    <p:sldId id="480" r:id="rId223"/>
    <p:sldId id="481" r:id="rId224"/>
    <p:sldId id="482" r:id="rId225"/>
    <p:sldId id="483" r:id="rId226"/>
    <p:sldId id="484" r:id="rId227"/>
    <p:sldId id="485" r:id="rId228"/>
    <p:sldId id="486" r:id="rId229"/>
    <p:sldId id="487" r:id="rId230"/>
    <p:sldId id="488" r:id="rId231"/>
    <p:sldId id="489" r:id="rId232"/>
    <p:sldId id="490" r:id="rId233"/>
    <p:sldId id="491" r:id="rId234"/>
    <p:sldId id="492" r:id="rId235"/>
    <p:sldId id="493" r:id="rId236"/>
    <p:sldId id="494" r:id="rId237"/>
    <p:sldId id="495" r:id="rId238"/>
    <p:sldId id="496" r:id="rId239"/>
    <p:sldId id="497" r:id="rId240"/>
    <p:sldId id="498" r:id="rId241"/>
    <p:sldId id="499" r:id="rId242"/>
    <p:sldId id="500" r:id="rId243"/>
    <p:sldId id="501" r:id="rId244"/>
    <p:sldId id="502" r:id="rId245"/>
    <p:sldId id="503" r:id="rId246"/>
    <p:sldId id="504" r:id="rId247"/>
    <p:sldId id="505" r:id="rId248"/>
    <p:sldId id="506" r:id="rId249"/>
    <p:sldId id="507" r:id="rId250"/>
    <p:sldId id="508" r:id="rId251"/>
    <p:sldId id="509" r:id="rId252"/>
    <p:sldId id="510" r:id="rId253"/>
    <p:sldId id="511" r:id="rId254"/>
    <p:sldId id="512" r:id="rId255"/>
    <p:sldId id="513" r:id="rId256"/>
    <p:sldId id="514" r:id="rId257"/>
    <p:sldId id="515" r:id="rId258"/>
    <p:sldId id="516" r:id="rId259"/>
    <p:sldId id="517" r:id="rId260"/>
    <p:sldId id="518" r:id="rId261"/>
    <p:sldId id="519" r:id="rId262"/>
    <p:sldId id="520" r:id="rId263"/>
    <p:sldId id="521" r:id="rId264"/>
    <p:sldId id="522" r:id="rId265"/>
    <p:sldId id="523" r:id="rId266"/>
    <p:sldId id="524" r:id="rId267"/>
    <p:sldId id="525" r:id="rId268"/>
    <p:sldId id="526" r:id="rId269"/>
    <p:sldId id="527" r:id="rId270"/>
    <p:sldId id="528" r:id="rId271"/>
    <p:sldId id="529" r:id="rId272"/>
    <p:sldId id="530" r:id="rId273"/>
    <p:sldId id="531" r:id="rId274"/>
    <p:sldId id="532" r:id="rId275"/>
    <p:sldId id="533" r:id="rId276"/>
    <p:sldId id="534" r:id="rId277"/>
    <p:sldId id="535" r:id="rId278"/>
    <p:sldId id="536" r:id="rId279"/>
    <p:sldId id="537" r:id="rId280"/>
    <p:sldId id="538" r:id="rId281"/>
    <p:sldId id="539" r:id="rId282"/>
    <p:sldId id="540" r:id="rId283"/>
    <p:sldId id="541" r:id="rId284"/>
    <p:sldId id="542" r:id="rId285"/>
    <p:sldId id="543" r:id="rId286"/>
    <p:sldId id="544" r:id="rId287"/>
    <p:sldId id="545" r:id="rId288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54E45A-4634-4941-ACEC-4E6622899C4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8311B08-93B4-4463-A04C-90D32192609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A517A95-67E1-4111-9068-27B60856B6E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6A76FF5-BF96-4771-ADC8-B660731DA26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4CC09E2-4ECD-4DDE-9566-0AC92DA7524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5564A92-F888-4E8C-8466-832BBADB874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E2B089-0E79-4A64-A123-902E3EE31C6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1F2D525-B9C9-480F-8884-F4856EBEAEC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0092C2B-5AC4-4D7B-B6E5-57B40094BEB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DB95660-22D6-46BA-8BC3-58A9B66701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9E8919C-54D1-4AB3-89E4-5423978244D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888"/>
              </a:spcBef>
              <a:buNone/>
            </a:pPr>
            <a:endParaRPr lang="en-GB" sz="4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CD5D3E-812B-4E56-8538-0F76002EB78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applause.wav"/>
          </p:stSnd>
        </p:sndAc>
      </p:transition>
    </mc:Choice>
    <mc:Fallback>
      <p:transition spd="slow">
        <p:sndAc>
          <p:stSnd>
            <p:snd r:embed="rId1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586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42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73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6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29B9146-E6DC-45F1-A2E5-1AFD27C3A045}" type="slidenum"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4" name="applause.wav"/>
          </p:stSnd>
        </p:sndAc>
      </p:transition>
    </mc:Choice>
    <mc:Fallback>
      <p:transition spd="slow">
        <p:sndAc>
          <p:stSnd>
            <p:snd r:embed="rId14" name="applause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4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Рисунок 13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14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Рисунок 14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Рисунок 14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Рисунок 14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Рисунок 14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4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Рисунок 14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Рисунок 14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5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Рисунок 14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Рисунок 15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Рисунок 15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Рисунок 15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Рисунок 15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Рисунок 15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Рисунок 15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Рисунок 15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Рисунок 16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6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Рисунок 5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6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Рисунок 16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Рисунок 16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Рисунок 16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Рисунок 16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Рисунок 16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Рисунок 16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Рисунок 16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7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Рисунок 17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17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Рисунок 17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Рисунок 17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Рисунок 17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7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Рисунок 17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7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Рисунок 17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Рисунок 18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Рисунок 18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Рисунок 18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Рисунок 18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Рисунок 18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18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Рисунок 18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Рисунок 18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Рисунок 18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Рисунок 18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Рисунок 19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19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Рисунок 19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Рисунок 19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9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Рисунок 19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Рисунок 19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Рисунок 19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Рисунок 19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Рисунок 19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0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Рисунок 20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Рисунок 20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Рисунок 20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Рисунок 20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Рисунок 20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0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Рисунок 20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Рисунок 20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Рисунок 20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21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Рисунок 21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Рисунок 21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Рисунок 21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Рисунок 21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1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Рисунок 21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Рисунок 21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Рисунок 21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Рисунок 21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Рисунок 22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2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Рисунок 5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Рисунок 22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Рисунок 22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Рисунок 22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Рисунок 22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22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Рисунок 22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Рисунок 22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Рисунок 22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3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Рисунок 23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5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Рисунок 23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Рисунок 23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Рисунок 23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Рисунок 23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3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Рисунок 23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Рисунок 23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Рисунок 23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Рисунок 24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Рисунок 24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4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Рисунок 5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24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Рисунок 24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Рисунок 24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4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Рисунок 24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Рисунок 24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Рисунок 24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Рисунок 24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Рисунок 25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5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Рисунок 25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Рисунок 25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Рисунок 25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Рисунок 25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Рисунок 25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Рисунок 25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25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Рисунок 25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26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Рисунок 26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Рисунок 26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Рисунок 26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Рисунок 26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Рисунок 26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26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Рисунок 26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Рисунок 26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Рисунок 26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Рисунок 27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Рисунок 27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6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Рисунок 27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Рисунок 27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27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27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Рисунок 27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Рисунок 27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Рисунок 27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Рисунок 27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Рисунок 28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28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Рисунок 6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Рисунок 28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Рисунок 28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Рисунок 28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Рисунок 28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Рисунок 28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Рисунок 28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Рисунок 28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Рисунок 28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29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Рисунок 29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6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Рисунок 29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Рисунок 29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Рисунок 29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Рисунок 29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29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Рисунок 29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Рисунок 29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Рисунок 29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Рисунок 30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Рисунок 30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6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Рисунок 30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Рисунок 30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Рисунок 30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0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30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Рисунок 30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Рисунок 30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Рисунок 30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Рисунок 31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1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6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Рисунок 31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Рисунок 31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Рисунок 31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Рисунок 31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Рисунок 31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Рисунок 31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Рисунок 31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Рисунок 31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2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Рисунок 32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Рисунок 6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32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Рисунок 32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Рисунок 32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Рисунок 32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2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Рисунок 32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Рисунок 32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Рисунок 32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Рисунок 6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Рисунок 4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6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7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7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Рисунок 7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Рисунок 7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Рисунок 7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Рисунок 7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Рисунок 7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Рисунок 7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Рисунок 7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Рисунок 7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8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8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Рисунок 8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Рисунок 8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Рисунок 8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Рисунок 8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Рисунок 8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8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Рисунок 9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Рисунок 9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Рисунок 9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Рисунок 9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Рисунок 9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9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Рисунок 9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9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9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Рисунок 9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Рисунок 10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Рисунок 10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Рисунок 10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0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Рисунок 10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Рисунок 10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Рисунок 10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Рисунок 10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1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Рисунок 11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Рисунок 11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11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11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Рисунок 11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Рисунок 11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Рисунок 11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4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Рисунок 11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Рисунок 12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Рисунок 12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Рисунок 12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Рисунок 12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Рисунок 12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Рисунок 12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Рисунок 12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Рисунок 12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Рисунок 129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130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1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Рисунок 13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Рисунок 133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Рисунок 134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Рисунок 135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Рисунок 136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Рисунок 137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Рисунок 138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0</Words>
  <Application>Microsoft Office PowerPoint</Application>
  <PresentationFormat>Произвольный</PresentationFormat>
  <Paragraphs>0</Paragraphs>
  <Slides>287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287</vt:i4>
      </vt:variant>
    </vt:vector>
  </HeadingPairs>
  <TitlesOfParts>
    <vt:vector size="293" baseType="lpstr">
      <vt:lpstr>Arial</vt:lpstr>
      <vt:lpstr>DejaVu Sans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Локальный пользователь</dc:creator>
  <dc:description/>
  <cp:lastModifiedBy>Администратор</cp:lastModifiedBy>
  <cp:revision>4</cp:revision>
  <dcterms:created xsi:type="dcterms:W3CDTF">2022-12-23T15:13:41Z</dcterms:created>
  <dcterms:modified xsi:type="dcterms:W3CDTF">2022-12-23T15:30:33Z</dcterms:modified>
  <dc:language>en-US</dc:language>
</cp:coreProperties>
</file>